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F6C1E-8D0D-4913-90A6-2E8CE6AAB2A4}" type="datetimeFigureOut">
              <a:rPr lang="de-DE" smtClean="0"/>
              <a:t>12.07.2024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AC00-7770-4F55-8719-C4617A580A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2120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F6C1E-8D0D-4913-90A6-2E8CE6AAB2A4}" type="datetimeFigureOut">
              <a:rPr lang="de-DE" smtClean="0"/>
              <a:t>12.07.2024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AC00-7770-4F55-8719-C4617A580A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3408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F6C1E-8D0D-4913-90A6-2E8CE6AAB2A4}" type="datetimeFigureOut">
              <a:rPr lang="de-DE" smtClean="0"/>
              <a:t>12.07.2024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AC00-7770-4F55-8719-C4617A580A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4181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F6C1E-8D0D-4913-90A6-2E8CE6AAB2A4}" type="datetimeFigureOut">
              <a:rPr lang="de-DE" smtClean="0"/>
              <a:t>12.07.2024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AC00-7770-4F55-8719-C4617A580A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0010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F6C1E-8D0D-4913-90A6-2E8CE6AAB2A4}" type="datetimeFigureOut">
              <a:rPr lang="de-DE" smtClean="0"/>
              <a:t>12.07.2024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AC00-7770-4F55-8719-C4617A580A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8401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F6C1E-8D0D-4913-90A6-2E8CE6AAB2A4}" type="datetimeFigureOut">
              <a:rPr lang="de-DE" smtClean="0"/>
              <a:t>12.07.2024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AC00-7770-4F55-8719-C4617A580A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80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F6C1E-8D0D-4913-90A6-2E8CE6AAB2A4}" type="datetimeFigureOut">
              <a:rPr lang="de-DE" smtClean="0"/>
              <a:t>12.07.2024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AC00-7770-4F55-8719-C4617A580A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4227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F6C1E-8D0D-4913-90A6-2E8CE6AAB2A4}" type="datetimeFigureOut">
              <a:rPr lang="de-DE" smtClean="0"/>
              <a:t>12.07.2024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AC00-7770-4F55-8719-C4617A580A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5008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F6C1E-8D0D-4913-90A6-2E8CE6AAB2A4}" type="datetimeFigureOut">
              <a:rPr lang="de-DE" smtClean="0"/>
              <a:t>12.07.2024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AC00-7770-4F55-8719-C4617A580A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3197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F6C1E-8D0D-4913-90A6-2E8CE6AAB2A4}" type="datetimeFigureOut">
              <a:rPr lang="de-DE" smtClean="0"/>
              <a:t>12.07.2024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AC00-7770-4F55-8719-C4617A580A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6282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F6C1E-8D0D-4913-90A6-2E8CE6AAB2A4}" type="datetimeFigureOut">
              <a:rPr lang="de-DE" smtClean="0"/>
              <a:t>12.07.2024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AC00-7770-4F55-8719-C4617A580A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9489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F6C1E-8D0D-4913-90A6-2E8CE6AAB2A4}" type="datetimeFigureOut">
              <a:rPr lang="de-DE" smtClean="0"/>
              <a:t>12.07.2024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9AC00-7770-4F55-8719-C4617A580A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49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77538"/>
          </a:xfrm>
          <a:prstGeom prst="rect">
            <a:avLst/>
          </a:prstGeom>
        </p:spPr>
      </p:pic>
      <p:sp>
        <p:nvSpPr>
          <p:cNvPr id="6" name="Textfeld 13">
            <a:extLst>
              <a:ext uri="{FF2B5EF4-FFF2-40B4-BE49-F238E27FC236}">
                <a16:creationId xmlns:a16="http://schemas.microsoft.com/office/drawing/2014/main" id="{3382996E-D9E6-E646-CADA-5EFA004A4B39}"/>
              </a:ext>
            </a:extLst>
          </p:cNvPr>
          <p:cNvSpPr txBox="1"/>
          <p:nvPr/>
        </p:nvSpPr>
        <p:spPr>
          <a:xfrm>
            <a:off x="8214108" y="1735970"/>
            <a:ext cx="3128580" cy="131112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de-DE"/>
            </a:defPPr>
            <a:lvl1pPr marL="0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&lt;Welche Daten werden für die Bearbeitung des Themas benötigt? Sind diese Daten verfügbar und nutzbar?&gt;</a:t>
            </a:r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98DA05E0-88FB-E930-550F-38CBF9C1A942}"/>
              </a:ext>
            </a:extLst>
          </p:cNvPr>
          <p:cNvSpPr txBox="1">
            <a:spLocks/>
          </p:cNvSpPr>
          <p:nvPr/>
        </p:nvSpPr>
        <p:spPr>
          <a:xfrm>
            <a:off x="8214108" y="741621"/>
            <a:ext cx="3128580" cy="403077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de-DE" sz="1800" dirty="0"/>
              <a:t>&lt;Name, Organisation&gt;</a:t>
            </a:r>
          </a:p>
        </p:txBody>
      </p:sp>
      <p:sp>
        <p:nvSpPr>
          <p:cNvPr id="8" name="Textplatzhalter 2">
            <a:extLst>
              <a:ext uri="{FF2B5EF4-FFF2-40B4-BE49-F238E27FC236}">
                <a16:creationId xmlns:a16="http://schemas.microsoft.com/office/drawing/2014/main" id="{7FD09E73-23E3-6E12-5BDB-80A4C050367E}"/>
              </a:ext>
            </a:extLst>
          </p:cNvPr>
          <p:cNvSpPr txBox="1">
            <a:spLocks/>
          </p:cNvSpPr>
          <p:nvPr/>
        </p:nvSpPr>
        <p:spPr>
          <a:xfrm>
            <a:off x="1007766" y="741621"/>
            <a:ext cx="6749894" cy="403077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de-DE" sz="1800" b="1" dirty="0"/>
              <a:t>&lt;Titel des möglichen KI Themas&gt;</a:t>
            </a:r>
          </a:p>
        </p:txBody>
      </p:sp>
      <p:sp>
        <p:nvSpPr>
          <p:cNvPr id="9" name="Textfeld 23">
            <a:extLst>
              <a:ext uri="{FF2B5EF4-FFF2-40B4-BE49-F238E27FC236}">
                <a16:creationId xmlns:a16="http://schemas.microsoft.com/office/drawing/2014/main" id="{4AFC08DE-98C2-1017-43F7-C119D0BE5DC5}"/>
              </a:ext>
            </a:extLst>
          </p:cNvPr>
          <p:cNvSpPr txBox="1"/>
          <p:nvPr/>
        </p:nvSpPr>
        <p:spPr>
          <a:xfrm>
            <a:off x="1000508" y="1713976"/>
            <a:ext cx="6749894" cy="7017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de-DE"/>
            </a:defPPr>
            <a:lvl1pPr marL="0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&lt;Bitte hier eine kurze Erklärung zur Ausgangsituation und Zielsetzung?&gt;</a:t>
            </a:r>
          </a:p>
        </p:txBody>
      </p:sp>
      <p:sp>
        <p:nvSpPr>
          <p:cNvPr id="10" name="Textfeld 24">
            <a:extLst>
              <a:ext uri="{FF2B5EF4-FFF2-40B4-BE49-F238E27FC236}">
                <a16:creationId xmlns:a16="http://schemas.microsoft.com/office/drawing/2014/main" id="{9703856A-0333-8CE8-1048-1B737FFFF42A}"/>
              </a:ext>
            </a:extLst>
          </p:cNvPr>
          <p:cNvSpPr txBox="1"/>
          <p:nvPr/>
        </p:nvSpPr>
        <p:spPr>
          <a:xfrm>
            <a:off x="1000508" y="3332437"/>
            <a:ext cx="6749894" cy="7017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de-DE"/>
            </a:defPPr>
            <a:lvl1pPr marL="0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&lt;Welcher Nutzen wird durch eine mögliche Umsetzung erzielt? Wer kann davon profitieren?&gt;</a:t>
            </a:r>
          </a:p>
        </p:txBody>
      </p:sp>
      <p:sp>
        <p:nvSpPr>
          <p:cNvPr id="11" name="Textfeld 25">
            <a:extLst>
              <a:ext uri="{FF2B5EF4-FFF2-40B4-BE49-F238E27FC236}">
                <a16:creationId xmlns:a16="http://schemas.microsoft.com/office/drawing/2014/main" id="{32554614-01F9-A7BA-E7B0-DAE639D7A16A}"/>
              </a:ext>
            </a:extLst>
          </p:cNvPr>
          <p:cNvSpPr txBox="1"/>
          <p:nvPr/>
        </p:nvSpPr>
        <p:spPr>
          <a:xfrm>
            <a:off x="1000508" y="4883820"/>
            <a:ext cx="6749894" cy="7017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de-DE"/>
            </a:defPPr>
            <a:lvl1pPr marL="0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&lt;Lässt sich die Lösung auch in weiteren Kommunen / Bereichen anwenden?&gt;</a:t>
            </a:r>
          </a:p>
        </p:txBody>
      </p:sp>
      <p:sp>
        <p:nvSpPr>
          <p:cNvPr id="12" name="Rechteck: abgerundete Ecken 7">
            <a:extLst>
              <a:ext uri="{FF2B5EF4-FFF2-40B4-BE49-F238E27FC236}">
                <a16:creationId xmlns:a16="http://schemas.microsoft.com/office/drawing/2014/main" id="{9A609D23-127A-EE1C-5B41-3EBE8FB107D2}"/>
              </a:ext>
            </a:extLst>
          </p:cNvPr>
          <p:cNvSpPr/>
          <p:nvPr/>
        </p:nvSpPr>
        <p:spPr>
          <a:xfrm rot="1885825">
            <a:off x="10317073" y="243749"/>
            <a:ext cx="1884070" cy="99574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marL="0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Tx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360000" indent="-180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/>
              <a:t>Template zum Einreichen eines Themas</a:t>
            </a:r>
          </a:p>
        </p:txBody>
      </p:sp>
    </p:spTree>
    <p:extLst>
      <p:ext uri="{BB962C8B-B14F-4D97-AF65-F5344CB8AC3E}">
        <p14:creationId xmlns:p14="http://schemas.microsoft.com/office/powerpoint/2010/main" val="1702609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Breitbild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BITBW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Hradezky, Petra (IM)</dc:creator>
  <cp:lastModifiedBy>Hradezky, Petra (IM)</cp:lastModifiedBy>
  <cp:revision>1</cp:revision>
  <dcterms:created xsi:type="dcterms:W3CDTF">2024-07-12T09:53:02Z</dcterms:created>
  <dcterms:modified xsi:type="dcterms:W3CDTF">2024-07-12T09:53:36Z</dcterms:modified>
</cp:coreProperties>
</file>